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6"/>
  </p:notesMasterIdLst>
  <p:sldIdLst>
    <p:sldId id="256" r:id="rId2"/>
    <p:sldId id="257" r:id="rId3"/>
    <p:sldId id="260" r:id="rId4"/>
    <p:sldId id="258" r:id="rId5"/>
    <p:sldId id="283" r:id="rId6"/>
    <p:sldId id="284" r:id="rId7"/>
    <p:sldId id="285" r:id="rId8"/>
    <p:sldId id="286" r:id="rId9"/>
    <p:sldId id="288" r:id="rId10"/>
    <p:sldId id="289" r:id="rId11"/>
    <p:sldId id="281" r:id="rId12"/>
    <p:sldId id="282" r:id="rId13"/>
    <p:sldId id="287" r:id="rId14"/>
    <p:sldId id="266" r:id="rId15"/>
    <p:sldId id="277" r:id="rId16"/>
    <p:sldId id="259" r:id="rId17"/>
    <p:sldId id="261" r:id="rId18"/>
    <p:sldId id="262" r:id="rId19"/>
    <p:sldId id="265" r:id="rId20"/>
    <p:sldId id="278" r:id="rId21"/>
    <p:sldId id="279" r:id="rId22"/>
    <p:sldId id="280" r:id="rId23"/>
    <p:sldId id="263" r:id="rId24"/>
    <p:sldId id="264" r:id="rId25"/>
    <p:sldId id="267" r:id="rId26"/>
    <p:sldId id="268" r:id="rId27"/>
    <p:sldId id="269" r:id="rId28"/>
    <p:sldId id="270" r:id="rId29"/>
    <p:sldId id="271" r:id="rId30"/>
    <p:sldId id="272" r:id="rId31"/>
    <p:sldId id="273" r:id="rId32"/>
    <p:sldId id="274" r:id="rId33"/>
    <p:sldId id="275" r:id="rId34"/>
    <p:sldId id="27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74E05-A199-4204-AD0E-5F035B3FAEF5}" v="7" dt="2023-04-09T12:55:24.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69" d="100"/>
          <a:sy n="69" d="100"/>
        </p:scale>
        <p:origin x="60"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605203"/>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57726"/>
        <a:ext cx="3059821" cy="559373"/>
      </dsp:txXfrm>
    </dsp:sp>
    <dsp:sp modelId="{2DAB3544-39D8-47A4-A500-56BE083910C6}">
      <dsp:nvSpPr>
        <dsp:cNvPr id="0" name=""/>
        <dsp:cNvSpPr/>
      </dsp:nvSpPr>
      <dsp:spPr>
        <a:xfrm>
          <a:off x="559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605203"/>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57726"/>
        <a:ext cx="3059821" cy="559373"/>
      </dsp:txXfrm>
    </dsp:sp>
    <dsp:sp modelId="{B95075DF-2E76-4CB6-AFA1-D6FF9372F10E}">
      <dsp:nvSpPr>
        <dsp:cNvPr id="0" name=""/>
        <dsp:cNvSpPr/>
      </dsp:nvSpPr>
      <dsp:spPr>
        <a:xfrm>
          <a:off x="360088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55047"/>
        <a:ext cx="3059821" cy="147496"/>
      </dsp:txXfrm>
    </dsp:sp>
    <dsp:sp modelId="{9AB57270-A24F-4DF6-800A-2FC454FE3B95}">
      <dsp:nvSpPr>
        <dsp:cNvPr id="0" name=""/>
        <dsp:cNvSpPr/>
      </dsp:nvSpPr>
      <dsp:spPr>
        <a:xfrm>
          <a:off x="7196179" y="605203"/>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57726"/>
        <a:ext cx="3059821" cy="559373"/>
      </dsp:txXfrm>
    </dsp:sp>
    <dsp:sp modelId="{C2584B7F-7DCE-4F64-9587-3F0BA1E6805D}">
      <dsp:nvSpPr>
        <dsp:cNvPr id="0" name=""/>
        <dsp:cNvSpPr/>
      </dsp:nvSpPr>
      <dsp:spPr>
        <a:xfrm>
          <a:off x="719617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39592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131277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4/9/2023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4/9/2023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4/9/2023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extLst>
              <p:ext uri="{D42A27DB-BD31-4B8C-83A1-F6EECF244321}">
                <p14:modId xmlns:p14="http://schemas.microsoft.com/office/powerpoint/2010/main" val="203999099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310B20C3-821A-055B-A175-C5FC1BDAE15E}"/>
              </a:ext>
            </a:extLst>
          </p:cNvPr>
          <p:cNvPicPr>
            <a:picLocks noChangeAspect="1"/>
          </p:cNvPicPr>
          <p:nvPr/>
        </p:nvPicPr>
        <p:blipFill>
          <a:blip r:embed="rId2"/>
          <a:stretch>
            <a:fillRect/>
          </a:stretch>
        </p:blipFill>
        <p:spPr>
          <a:xfrm>
            <a:off x="635267" y="679816"/>
            <a:ext cx="10921466" cy="3221831"/>
          </a:xfrm>
          <a:prstGeom prst="rect">
            <a:avLst/>
          </a:prstGeom>
        </p:spPr>
      </p:pic>
    </p:spTree>
    <p:extLst>
      <p:ext uri="{BB962C8B-B14F-4D97-AF65-F5344CB8AC3E}">
        <p14:creationId xmlns:p14="http://schemas.microsoft.com/office/powerpoint/2010/main" val="1357691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136854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p:txBody>
          <a:bodyPr/>
          <a:lstStyle/>
          <a:p>
            <a:r>
              <a:rPr lang="en-US" dirty="0"/>
              <a:t>Why would we make an app?</a:t>
            </a:r>
          </a:p>
        </p:txBody>
      </p:sp>
      <p:sp>
        <p:nvSpPr>
          <p:cNvPr id="3" name="Content Placeholder 2">
            <a:extLst>
              <a:ext uri="{FF2B5EF4-FFF2-40B4-BE49-F238E27FC236}">
                <a16:creationId xmlns:a16="http://schemas.microsoft.com/office/drawing/2014/main" id="{37C96775-6F9D-FA87-A267-B80E8D8E1E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62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p:txBody>
          <a:bodyPr/>
          <a:lstStyle/>
          <a:p>
            <a:r>
              <a:rPr lang="en-US" dirty="0"/>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95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p:txBody>
          <a:bodyPr/>
          <a:lstStyle/>
          <a:p>
            <a:r>
              <a:rPr lang="en-US" dirty="0"/>
              <a:t>What is a program </a:t>
            </a:r>
            <a:r>
              <a:rPr lang="en-US" i="1" dirty="0"/>
              <a:t>really</a:t>
            </a:r>
            <a:r>
              <a:rPr lang="en-US" dirty="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0225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sp>
        <p:nvSpPr>
          <p:cNvPr id="12" name="Rectangle 11">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p:txBody>
          <a:bodyPr/>
          <a:lstStyle/>
          <a:p>
            <a:r>
              <a:rPr lang="en-US" dirty="0"/>
              <a:t>Script vs. binary</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99387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318</TotalTime>
  <Words>1016</Words>
  <Application>Microsoft Office PowerPoint</Application>
  <PresentationFormat>Widescreen</PresentationFormat>
  <Paragraphs>94</Paragraphs>
  <Slides>34</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Gill Sans MT</vt:lpstr>
      <vt:lpstr>Parcel</vt:lpstr>
      <vt:lpstr>Introduction to Software Business Product management</vt:lpstr>
      <vt:lpstr>Day 1 recap</vt:lpstr>
      <vt:lpstr>Question or clarifications?</vt:lpstr>
      <vt:lpstr>Modern software development concepts</vt:lpstr>
      <vt:lpstr>What is a program really?</vt:lpstr>
      <vt:lpstr>Program == code</vt:lpstr>
      <vt:lpstr>Code == instructions</vt:lpstr>
      <vt:lpstr>Let’s look at some code</vt:lpstr>
      <vt:lpstr>Script vs. binary</vt:lpstr>
      <vt:lpstr>Compiling</vt:lpstr>
      <vt:lpstr>How a program works</vt:lpstr>
      <vt:lpstr>PowerPoint Presentation</vt:lpstr>
      <vt:lpstr>10 minute break</vt:lpstr>
      <vt:lpstr>Imagine an outstanding app</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2023-04-09T13:03:05Z</dcterms:modified>
</cp:coreProperties>
</file>